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01" r:id="rId1"/>
  </p:sldMasterIdLst>
  <p:notesMasterIdLst>
    <p:notesMasterId r:id="rId3"/>
  </p:notesMasterIdLst>
  <p:handoutMasterIdLst>
    <p:handoutMasterId r:id="rId4"/>
  </p:handoutMasterIdLst>
  <p:sldIdLst>
    <p:sldId id="847" r:id="rId2"/>
  </p:sldIdLst>
  <p:sldSz cx="9906000" cy="6858000" type="A4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bg1"/>
        </a:solidFill>
        <a:latin typeface="Optima LT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32">
          <p15:clr>
            <a:srgbClr val="A4A3A4"/>
          </p15:clr>
        </p15:guide>
        <p15:guide id="2" orient="horz" pos="3789">
          <p15:clr>
            <a:srgbClr val="A4A3A4"/>
          </p15:clr>
        </p15:guide>
        <p15:guide id="3" orient="horz" pos="1692">
          <p15:clr>
            <a:srgbClr val="A4A3A4"/>
          </p15:clr>
        </p15:guide>
        <p15:guide id="4" orient="horz" pos="3603">
          <p15:clr>
            <a:srgbClr val="A4A3A4"/>
          </p15:clr>
        </p15:guide>
        <p15:guide id="5" orient="horz" pos="921">
          <p15:clr>
            <a:srgbClr val="A4A3A4"/>
          </p15:clr>
        </p15:guide>
        <p15:guide id="6" orient="horz" pos="3696">
          <p15:clr>
            <a:srgbClr val="A4A3A4"/>
          </p15:clr>
        </p15:guide>
        <p15:guide id="7" orient="horz" pos="2454">
          <p15:clr>
            <a:srgbClr val="A4A3A4"/>
          </p15:clr>
        </p15:guide>
        <p15:guide id="8" orient="horz" pos="2345">
          <p15:clr>
            <a:srgbClr val="A4A3A4"/>
          </p15:clr>
        </p15:guide>
        <p15:guide id="9" pos="5976">
          <p15:clr>
            <a:srgbClr val="A4A3A4"/>
          </p15:clr>
        </p15:guide>
        <p15:guide id="10" pos="4071">
          <p15:clr>
            <a:srgbClr val="A4A3A4"/>
          </p15:clr>
        </p15:guide>
        <p15:guide id="11" pos="4460">
          <p15:clr>
            <a:srgbClr val="A4A3A4"/>
          </p15:clr>
        </p15:guide>
        <p15:guide id="12" pos="346">
          <p15:clr>
            <a:srgbClr val="A4A3A4"/>
          </p15:clr>
        </p15:guide>
        <p15:guide id="13" pos="2599">
          <p15:clr>
            <a:srgbClr val="A4A3A4"/>
          </p15:clr>
        </p15:guide>
        <p15:guide id="14" pos="2200">
          <p15:clr>
            <a:srgbClr val="A4A3A4"/>
          </p15:clr>
        </p15:guide>
        <p15:guide id="15" pos="292">
          <p15:clr>
            <a:srgbClr val="A4A3A4"/>
          </p15:clr>
        </p15:guide>
        <p15:guide id="16" pos="12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594D"/>
    <a:srgbClr val="BFBFBF"/>
    <a:srgbClr val="8E9192"/>
    <a:srgbClr val="000097"/>
    <a:srgbClr val="9C1F2E"/>
    <a:srgbClr val="EAEAEA"/>
    <a:srgbClr val="55A955"/>
    <a:srgbClr val="7F7F7F"/>
    <a:srgbClr val="FFC000"/>
    <a:srgbClr val="D7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Designformatvorlage 2 - Akz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1024" autoAdjust="0"/>
  </p:normalViewPr>
  <p:slideViewPr>
    <p:cSldViewPr snapToGrid="0" showGuides="1">
      <p:cViewPr varScale="1">
        <p:scale>
          <a:sx n="81" d="100"/>
          <a:sy n="81" d="100"/>
        </p:scale>
        <p:origin x="1722" y="78"/>
      </p:cViewPr>
      <p:guideLst>
        <p:guide orient="horz" pos="2132"/>
        <p:guide orient="horz" pos="3789"/>
        <p:guide orient="horz" pos="1692"/>
        <p:guide orient="horz" pos="3603"/>
        <p:guide orient="horz" pos="921"/>
        <p:guide orient="horz" pos="3696"/>
        <p:guide orient="horz" pos="2454"/>
        <p:guide orient="horz" pos="2345"/>
        <p:guide pos="5976"/>
        <p:guide pos="4071"/>
        <p:guide pos="4460"/>
        <p:guide pos="346"/>
        <p:guide pos="2599"/>
        <p:guide pos="2200"/>
        <p:guide pos="292"/>
        <p:guide pos="12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6060"/>
    </p:cViewPr>
  </p:sorterViewPr>
  <p:notesViewPr>
    <p:cSldViewPr snapToGrid="0" showGuides="1">
      <p:cViewPr varScale="1">
        <p:scale>
          <a:sx n="79" d="100"/>
          <a:sy n="79" d="100"/>
        </p:scale>
        <p:origin x="3954" y="90"/>
      </p:cViewPr>
      <p:guideLst>
        <p:guide orient="horz" pos="3127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229966623955774E-2"/>
          <c:y val="5.1281655155700955E-2"/>
          <c:w val="0.92096556798669216"/>
          <c:h val="0.686231067490609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Wandelanleihen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Tabelle1!$B$1:$D$1</c:f>
              <c:strCache>
                <c:ptCount val="3"/>
                <c:pt idx="0">
                  <c:v>Juni bis September 2003</c:v>
                </c:pt>
                <c:pt idx="1">
                  <c:v>Mai bis Juli 2013</c:v>
                </c:pt>
                <c:pt idx="2">
                  <c:v>Oktober bis Dezember 2016</c:v>
                </c:pt>
              </c:strCache>
            </c:strRef>
          </c:cat>
          <c:val>
            <c:numRef>
              <c:f>Tabelle1!$B$2:$D$2</c:f>
              <c:numCache>
                <c:formatCode>0.00%</c:formatCode>
                <c:ptCount val="3"/>
                <c:pt idx="0">
                  <c:v>1.84E-2</c:v>
                </c:pt>
                <c:pt idx="1">
                  <c:v>1.2699999999999999E-2</c:v>
                </c:pt>
                <c:pt idx="2">
                  <c:v>4.24E-2</c:v>
                </c:pt>
              </c:numCache>
            </c:numRef>
          </c:val>
        </c:ser>
        <c:ser>
          <c:idx val="1"/>
          <c:order val="1"/>
          <c:tx>
            <c:strRef>
              <c:f>Tabelle1!$A$3</c:f>
              <c:strCache>
                <c:ptCount val="1"/>
                <c:pt idx="0">
                  <c:v>Aktien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Tabelle1!$B$1:$D$1</c:f>
              <c:strCache>
                <c:ptCount val="3"/>
                <c:pt idx="0">
                  <c:v>Juni bis September 2003</c:v>
                </c:pt>
                <c:pt idx="1">
                  <c:v>Mai bis Juli 2013</c:v>
                </c:pt>
                <c:pt idx="2">
                  <c:v>Oktober bis Dezember 2016</c:v>
                </c:pt>
              </c:strCache>
            </c:strRef>
          </c:cat>
          <c:val>
            <c:numRef>
              <c:f>Tabelle1!$B$3:$D$3</c:f>
              <c:numCache>
                <c:formatCode>0.00%</c:formatCode>
                <c:ptCount val="3"/>
                <c:pt idx="0">
                  <c:v>3.85E-2</c:v>
                </c:pt>
                <c:pt idx="1">
                  <c:v>3.2300000000000002E-2</c:v>
                </c:pt>
                <c:pt idx="2">
                  <c:v>6.6000000000000003E-2</c:v>
                </c:pt>
              </c:numCache>
            </c:numRef>
          </c:val>
        </c:ser>
        <c:ser>
          <c:idx val="2"/>
          <c:order val="2"/>
          <c:tx>
            <c:strRef>
              <c:f>Tabelle1!$A$4</c:f>
              <c:strCache>
                <c:ptCount val="1"/>
                <c:pt idx="0">
                  <c:v>Unternehmensanleihen</c:v>
                </c:pt>
              </c:strCache>
            </c:strRef>
          </c:tx>
          <c:spPr>
            <a:solidFill>
              <a:srgbClr val="000097"/>
            </a:solidFill>
            <a:ln w="25400">
              <a:noFill/>
            </a:ln>
            <a:effectLst/>
          </c:spPr>
          <c:invertIfNegative val="0"/>
          <c:cat>
            <c:strRef>
              <c:f>Tabelle1!$B$1:$D$1</c:f>
              <c:strCache>
                <c:ptCount val="3"/>
                <c:pt idx="0">
                  <c:v>Juni bis September 2003</c:v>
                </c:pt>
                <c:pt idx="1">
                  <c:v>Mai bis Juli 2013</c:v>
                </c:pt>
                <c:pt idx="2">
                  <c:v>Oktober bis Dezember 2016</c:v>
                </c:pt>
              </c:strCache>
            </c:strRef>
          </c:cat>
          <c:val>
            <c:numRef>
              <c:f>Tabelle1!$B$4:$D$4</c:f>
              <c:numCache>
                <c:formatCode>0.00%</c:formatCode>
                <c:ptCount val="3"/>
                <c:pt idx="0">
                  <c:v>-3.2000000000000002E-3</c:v>
                </c:pt>
                <c:pt idx="1">
                  <c:v>-3.5000000000000003E-2</c:v>
                </c:pt>
                <c:pt idx="2">
                  <c:v>-8.8999999999999999E-3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443125680"/>
        <c:axId val="443971224"/>
      </c:barChart>
      <c:catAx>
        <c:axId val="44312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3971224"/>
        <c:crosses val="autoZero"/>
        <c:auto val="1"/>
        <c:lblAlgn val="ctr"/>
        <c:lblOffset val="100"/>
        <c:noMultiLvlLbl val="0"/>
      </c:catAx>
      <c:valAx>
        <c:axId val="44397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3125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06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09" tIns="43752" rIns="87509" bIns="43752" numCol="1" anchor="t" anchorCtr="0" compatLnSpc="1">
            <a:prstTxWarp prst="textNoShape">
              <a:avLst/>
            </a:prstTxWarp>
          </a:bodyPr>
          <a:lstStyle>
            <a:lvl1pPr defTabSz="874810">
              <a:spcBef>
                <a:spcPct val="50000"/>
              </a:spcBef>
              <a:defRPr sz="1100"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5662" y="0"/>
            <a:ext cx="2920686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09" tIns="43752" rIns="87509" bIns="43752" numCol="1" anchor="t" anchorCtr="0" compatLnSpc="1">
            <a:prstTxWarp prst="textNoShape">
              <a:avLst/>
            </a:prstTxWarp>
          </a:bodyPr>
          <a:lstStyle>
            <a:lvl1pPr algn="r" defTabSz="874810">
              <a:spcBef>
                <a:spcPct val="50000"/>
              </a:spcBef>
              <a:defRPr sz="1100">
                <a:cs typeface="Arial" charset="0"/>
              </a:defRPr>
            </a:lvl1pPr>
          </a:lstStyle>
          <a:p>
            <a:pPr>
              <a:defRPr/>
            </a:pPr>
            <a:fld id="{8A3BF128-A145-4781-8791-80F4D01EF77E}" type="datetimeFigureOut">
              <a:rPr lang="de-DE"/>
              <a:pPr>
                <a:defRPr/>
              </a:pPr>
              <a:t>08.02.2018</a:t>
            </a:fld>
            <a:endParaRPr lang="de-DE" dirty="0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9913"/>
            <a:ext cx="2919068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09" tIns="43752" rIns="87509" bIns="43752" numCol="1" anchor="b" anchorCtr="0" compatLnSpc="1">
            <a:prstTxWarp prst="textNoShape">
              <a:avLst/>
            </a:prstTxWarp>
          </a:bodyPr>
          <a:lstStyle>
            <a:lvl1pPr defTabSz="874810">
              <a:spcBef>
                <a:spcPct val="50000"/>
              </a:spcBef>
              <a:defRPr sz="1100"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5662" y="9459913"/>
            <a:ext cx="2920686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509" tIns="43752" rIns="87509" bIns="43752" numCol="1" anchor="b" anchorCtr="0" compatLnSpc="1">
            <a:prstTxWarp prst="textNoShape">
              <a:avLst/>
            </a:prstTxWarp>
          </a:bodyPr>
          <a:lstStyle>
            <a:lvl1pPr algn="r" defTabSz="874810">
              <a:spcBef>
                <a:spcPct val="50000"/>
              </a:spcBef>
              <a:defRPr sz="1100">
                <a:cs typeface="Arial" charset="0"/>
              </a:defRPr>
            </a:lvl1pPr>
          </a:lstStyle>
          <a:p>
            <a:pPr>
              <a:defRPr/>
            </a:pPr>
            <a:fld id="{237E2EF6-6D1B-4A4B-9DFF-18E104A56B3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548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57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89" tIns="47392" rIns="94789" bIns="47392" numCol="1" anchor="t" anchorCtr="0" compatLnSpc="1">
            <a:prstTxWarp prst="textNoShape">
              <a:avLst/>
            </a:prstTxWarp>
          </a:bodyPr>
          <a:lstStyle>
            <a:lvl1pPr defTabSz="874810">
              <a:spcBef>
                <a:spcPct val="0"/>
              </a:spcBef>
              <a:defRPr sz="1200" b="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49485" y="0"/>
            <a:ext cx="2946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89" tIns="47392" rIns="94789" bIns="47392" numCol="1" anchor="t" anchorCtr="0" compatLnSpc="1">
            <a:prstTxWarp prst="textNoShape">
              <a:avLst/>
            </a:prstTxWarp>
          </a:bodyPr>
          <a:lstStyle>
            <a:lvl1pPr algn="r" defTabSz="874810">
              <a:spcBef>
                <a:spcPct val="0"/>
              </a:spcBef>
              <a:defRPr sz="1200" b="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7B91CAD-72CD-43F8-AAA7-E415C7CBF0A2}" type="datetimeFigureOut">
              <a:rPr lang="de-DE"/>
              <a:pPr>
                <a:defRPr/>
              </a:pPr>
              <a:t>08.02.2018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6125"/>
            <a:ext cx="53752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601" tIns="49800" rIns="99601" bIns="49800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9606" y="4714876"/>
            <a:ext cx="5438464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89" tIns="47392" rIns="94789" bIns="47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57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89" tIns="47392" rIns="94789" bIns="47392" numCol="1" anchor="b" anchorCtr="0" compatLnSpc="1">
            <a:prstTxWarp prst="textNoShape">
              <a:avLst/>
            </a:prstTxWarp>
          </a:bodyPr>
          <a:lstStyle>
            <a:lvl1pPr defTabSz="874810">
              <a:spcBef>
                <a:spcPct val="0"/>
              </a:spcBef>
              <a:defRPr sz="1200" b="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49485" y="9429750"/>
            <a:ext cx="2946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89" tIns="47392" rIns="94789" bIns="47392" numCol="1" anchor="b" anchorCtr="0" compatLnSpc="1">
            <a:prstTxWarp prst="textNoShape">
              <a:avLst/>
            </a:prstTxWarp>
          </a:bodyPr>
          <a:lstStyle>
            <a:lvl1pPr algn="r" defTabSz="874810">
              <a:spcBef>
                <a:spcPct val="0"/>
              </a:spcBef>
              <a:defRPr sz="1200" b="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52A2BE9-BD9D-4B87-8726-5DE70AE18F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0951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96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ncen Risi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495300" y="274638"/>
            <a:ext cx="8915400" cy="1143000"/>
          </a:xfrm>
        </p:spPr>
        <p:txBody>
          <a:bodyPr anchor="b">
            <a:noAutofit/>
          </a:bodyPr>
          <a:lstStyle>
            <a:lvl1pPr algn="l">
              <a:defRPr sz="3600">
                <a:latin typeface="Optima LT"/>
              </a:defRPr>
            </a:lvl1pPr>
          </a:lstStyle>
          <a:p>
            <a:r>
              <a:rPr lang="de-DE" dirty="0" smtClean="0"/>
              <a:t>Titel durch Klicken bearbeiten</a:t>
            </a:r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560512" y="2124348"/>
            <a:ext cx="4248472" cy="3104852"/>
          </a:xfrm>
        </p:spPr>
        <p:txBody>
          <a:bodyPr/>
          <a:lstStyle>
            <a:lvl1pPr marL="360000" indent="-360000">
              <a:buClr>
                <a:schemeClr val="tx1"/>
              </a:buClr>
              <a:buFont typeface="Wingdings" pitchFamily="2" charset="2"/>
              <a:buChar char=""/>
              <a:defRPr sz="1400">
                <a:solidFill>
                  <a:schemeClr val="tx2"/>
                </a:solidFill>
                <a:latin typeface="Optima LT"/>
              </a:defRPr>
            </a:lvl1pPr>
            <a:lvl2pPr marL="817200" indent="-360000">
              <a:buClr>
                <a:schemeClr val="tx2"/>
              </a:buClr>
              <a:buFont typeface="Wingdings" pitchFamily="2" charset="2"/>
              <a:buChar char="Ø"/>
              <a:defRPr sz="1400">
                <a:solidFill>
                  <a:schemeClr val="tx2"/>
                </a:solidFill>
                <a:latin typeface="Optima LT"/>
              </a:defRPr>
            </a:lvl2pPr>
            <a:lvl3pPr marL="1260000" indent="-360000">
              <a:buFont typeface="Symbol" pitchFamily="18" charset="2"/>
              <a:buChar char="-"/>
              <a:tabLst/>
              <a:defRPr sz="1400">
                <a:solidFill>
                  <a:schemeClr val="tx2"/>
                </a:solidFill>
                <a:latin typeface="Optima LT"/>
              </a:defRPr>
            </a:lvl3pPr>
            <a:lvl4pPr marL="1890713" indent="-228600">
              <a:buNone/>
              <a:defRPr sz="1400">
                <a:solidFill>
                  <a:schemeClr val="tx2"/>
                </a:solidFill>
                <a:latin typeface="Optima LT"/>
              </a:defRPr>
            </a:lvl4pPr>
            <a:lvl5pPr marL="2959100" indent="-228600">
              <a:buNone/>
              <a:tabLst/>
              <a:defRPr sz="1400">
                <a:solidFill>
                  <a:schemeClr val="tx2"/>
                </a:solidFill>
                <a:latin typeface="Optima 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cxnSp>
        <p:nvCxnSpPr>
          <p:cNvPr id="17" name="Gerade Verbindung 16"/>
          <p:cNvCxnSpPr/>
          <p:nvPr/>
        </p:nvCxnSpPr>
        <p:spPr>
          <a:xfrm>
            <a:off x="549275" y="241300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549275" y="1558925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hteck 21"/>
          <p:cNvSpPr/>
          <p:nvPr/>
        </p:nvSpPr>
        <p:spPr>
          <a:xfrm>
            <a:off x="4552379" y="1835299"/>
            <a:ext cx="323850" cy="323850"/>
          </a:xfrm>
          <a:prstGeom prst="rect">
            <a:avLst/>
          </a:prstGeom>
          <a:solidFill>
            <a:srgbClr val="9C1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0" dirty="0">
              <a:solidFill>
                <a:srgbClr val="FFFFFF"/>
              </a:solidFill>
            </a:endParaRPr>
          </a:p>
        </p:txBody>
      </p:sp>
      <p:cxnSp>
        <p:nvCxnSpPr>
          <p:cNvPr id="23" name="Gerade Verbindung 22"/>
          <p:cNvCxnSpPr/>
          <p:nvPr/>
        </p:nvCxnSpPr>
        <p:spPr>
          <a:xfrm rot="10800000" flipV="1">
            <a:off x="1679004" y="1840061"/>
            <a:ext cx="3209925" cy="0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3065686" y="3657749"/>
            <a:ext cx="3627438" cy="1587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10800000" flipV="1">
            <a:off x="4993485" y="5461891"/>
            <a:ext cx="3202257" cy="0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4983953" y="5148778"/>
            <a:ext cx="323850" cy="323850"/>
          </a:xfrm>
          <a:prstGeom prst="rect">
            <a:avLst/>
          </a:prstGeom>
          <a:solidFill>
            <a:srgbClr val="9C1F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4000" b="0" dirty="0">
              <a:solidFill>
                <a:srgbClr val="FFFFFF"/>
              </a:solidFill>
            </a:endParaRPr>
          </a:p>
        </p:txBody>
      </p:sp>
      <p:cxnSp>
        <p:nvCxnSpPr>
          <p:cNvPr id="27" name="Gerade Verbindung 26"/>
          <p:cNvCxnSpPr/>
          <p:nvPr/>
        </p:nvCxnSpPr>
        <p:spPr>
          <a:xfrm rot="16200000" flipV="1">
            <a:off x="3178968" y="3639066"/>
            <a:ext cx="3629025" cy="0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Kreuz 31"/>
          <p:cNvSpPr/>
          <p:nvPr/>
        </p:nvSpPr>
        <p:spPr>
          <a:xfrm>
            <a:off x="4605660" y="1891432"/>
            <a:ext cx="216000" cy="216024"/>
          </a:xfrm>
          <a:prstGeom prst="plus">
            <a:avLst>
              <a:gd name="adj" fmla="val 38867"/>
            </a:avLst>
          </a:prstGeom>
          <a:solidFill>
            <a:schemeClr val="bg1"/>
          </a:solidFill>
          <a:ln w="31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sz="1800" b="0">
              <a:solidFill>
                <a:srgbClr val="FFFFFF"/>
              </a:solidFill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041900" y="5195292"/>
            <a:ext cx="216000" cy="216024"/>
          </a:xfrm>
          <a:prstGeom prst="mathMin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sz="1800" b="0">
              <a:solidFill>
                <a:srgbClr val="FFFFFF"/>
              </a:solidFill>
            </a:endParaRPr>
          </a:p>
        </p:txBody>
      </p:sp>
      <p:sp>
        <p:nvSpPr>
          <p:cNvPr id="34" name="Inhaltsplatzhalter 2"/>
          <p:cNvSpPr>
            <a:spLocks noGrp="1"/>
          </p:cNvSpPr>
          <p:nvPr>
            <p:ph idx="10"/>
          </p:nvPr>
        </p:nvSpPr>
        <p:spPr>
          <a:xfrm>
            <a:off x="5169024" y="2132856"/>
            <a:ext cx="4248472" cy="3104852"/>
          </a:xfrm>
        </p:spPr>
        <p:txBody>
          <a:bodyPr/>
          <a:lstStyle>
            <a:lvl1pPr marL="360000" indent="-360000">
              <a:buClr>
                <a:schemeClr val="tx1"/>
              </a:buClr>
              <a:buFont typeface="Wingdings" pitchFamily="2" charset="2"/>
              <a:buChar char=""/>
              <a:defRPr sz="1400">
                <a:solidFill>
                  <a:schemeClr val="tx2"/>
                </a:solidFill>
                <a:latin typeface="Optima LT"/>
              </a:defRPr>
            </a:lvl1pPr>
            <a:lvl2pPr marL="817200" indent="-360000">
              <a:buClr>
                <a:schemeClr val="tx2"/>
              </a:buClr>
              <a:buFont typeface="Wingdings" pitchFamily="2" charset="2"/>
              <a:buChar char="Ø"/>
              <a:defRPr sz="1400">
                <a:solidFill>
                  <a:schemeClr val="tx2"/>
                </a:solidFill>
                <a:latin typeface="Optima LT"/>
              </a:defRPr>
            </a:lvl2pPr>
            <a:lvl3pPr marL="1260000" indent="-360000">
              <a:buFont typeface="Symbol" pitchFamily="18" charset="2"/>
              <a:buChar char="-"/>
              <a:tabLst/>
              <a:defRPr sz="1400">
                <a:solidFill>
                  <a:schemeClr val="tx2"/>
                </a:solidFill>
                <a:latin typeface="Optima LT"/>
              </a:defRPr>
            </a:lvl3pPr>
            <a:lvl4pPr marL="1890713" indent="-228600">
              <a:buNone/>
              <a:defRPr sz="1400">
                <a:solidFill>
                  <a:schemeClr val="tx2"/>
                </a:solidFill>
                <a:latin typeface="Optima LT"/>
              </a:defRPr>
            </a:lvl4pPr>
            <a:lvl5pPr marL="2959100" indent="-228600">
              <a:buNone/>
              <a:tabLst/>
              <a:defRPr sz="1400">
                <a:solidFill>
                  <a:schemeClr val="tx2"/>
                </a:solidFill>
                <a:latin typeface="Optima 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Datumsplatzhalter 3"/>
          <p:cNvSpPr>
            <a:spLocks noGrp="1"/>
          </p:cNvSpPr>
          <p:nvPr>
            <p:ph type="dt" sz="half" idx="11"/>
          </p:nvPr>
        </p:nvSpPr>
        <p:spPr>
          <a:xfrm>
            <a:off x="495300" y="6356351"/>
            <a:ext cx="2311400" cy="365125"/>
          </a:xfrm>
        </p:spPr>
        <p:txBody>
          <a:bodyPr/>
          <a:lstStyle/>
          <a:p>
            <a:fld id="{A9E6FD87-8516-4705-BF60-484C14D5B1C7}" type="datetimeFigureOut">
              <a:rPr lang="de-DE" smtClean="0">
                <a:solidFill>
                  <a:srgbClr val="9C1F2E">
                    <a:tint val="75000"/>
                  </a:srgbClr>
                </a:solidFill>
              </a:rPr>
              <a:pPr/>
              <a:t>08.02.2018</a:t>
            </a:fld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sp>
        <p:nvSpPr>
          <p:cNvPr id="21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3384550" y="6356351"/>
            <a:ext cx="3136900" cy="365125"/>
          </a:xfrm>
        </p:spPr>
        <p:txBody>
          <a:bodyPr/>
          <a:lstStyle/>
          <a:p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sp>
        <p:nvSpPr>
          <p:cNvPr id="28" name="Foliennummernplatzhalter 3"/>
          <p:cNvSpPr txBox="1">
            <a:spLocks noGrp="1"/>
          </p:cNvSpPr>
          <p:nvPr/>
        </p:nvSpPr>
        <p:spPr>
          <a:xfrm>
            <a:off x="8882063" y="1000125"/>
            <a:ext cx="620712" cy="388938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9B280F-5EAF-48FC-927D-AFCD6BD301F8}" type="slidenum">
              <a:rPr lang="de-DE" b="0">
                <a:solidFill>
                  <a:srgbClr val="9C1F2E"/>
                </a:solidFill>
                <a:latin typeface="Optima 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800" b="0" dirty="0">
              <a:solidFill>
                <a:srgbClr val="9C1F2E"/>
              </a:solidFill>
              <a:latin typeface="Optima 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73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it Schlussfolg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Autofit/>
          </a:bodyPr>
          <a:lstStyle>
            <a:lvl1pPr algn="l">
              <a:defRPr sz="3600">
                <a:latin typeface="Optima LT"/>
              </a:defRPr>
            </a:lvl1pPr>
          </a:lstStyle>
          <a:p>
            <a:r>
              <a:rPr lang="de-DE" dirty="0" smtClean="0"/>
              <a:t>Titel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672209"/>
            <a:ext cx="8915400" cy="3268959"/>
          </a:xfrm>
        </p:spPr>
        <p:txBody>
          <a:bodyPr/>
          <a:lstStyle>
            <a:lvl1pPr marL="358775" indent="-358775">
              <a:buClr>
                <a:schemeClr val="tx1"/>
              </a:buClr>
              <a:buFont typeface="Wingdings" pitchFamily="2" charset="2"/>
              <a:buChar char=""/>
              <a:defRPr sz="1400">
                <a:solidFill>
                  <a:schemeClr val="tx2"/>
                </a:solidFill>
                <a:latin typeface="Optima LT"/>
              </a:defRPr>
            </a:lvl1pPr>
            <a:lvl2pPr marL="817200" indent="-360000">
              <a:buClr>
                <a:schemeClr val="tx2"/>
              </a:buClr>
              <a:buFont typeface="Wingdings" pitchFamily="2" charset="2"/>
              <a:buChar char="Ø"/>
              <a:defRPr sz="1400">
                <a:solidFill>
                  <a:schemeClr val="tx2"/>
                </a:solidFill>
                <a:latin typeface="Optima LT"/>
              </a:defRPr>
            </a:lvl2pPr>
            <a:lvl3pPr marL="1260000" indent="-360000">
              <a:buFont typeface="Symbol" pitchFamily="18" charset="2"/>
              <a:buChar char="-"/>
              <a:tabLst/>
              <a:defRPr sz="1400">
                <a:solidFill>
                  <a:schemeClr val="tx2"/>
                </a:solidFill>
                <a:latin typeface="Optima LT"/>
              </a:defRPr>
            </a:lvl3pPr>
            <a:lvl4pPr marL="1890713" indent="-228600">
              <a:buNone/>
              <a:defRPr sz="1400">
                <a:solidFill>
                  <a:schemeClr val="tx2"/>
                </a:solidFill>
                <a:latin typeface="Optima LT"/>
              </a:defRPr>
            </a:lvl4pPr>
            <a:lvl5pPr marL="2959100" indent="-228600">
              <a:buNone/>
              <a:tabLst/>
              <a:defRPr sz="1400">
                <a:solidFill>
                  <a:schemeClr val="tx2"/>
                </a:solidFill>
                <a:latin typeface="Optima 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FD87-8516-4705-BF60-484C14D5B1C7}" type="datetimeFigureOut">
              <a:rPr lang="de-DE" smtClean="0">
                <a:solidFill>
                  <a:srgbClr val="9C1F2E">
                    <a:tint val="75000"/>
                  </a:srgbClr>
                </a:solidFill>
              </a:rPr>
              <a:pPr/>
              <a:t>08.02.2018</a:t>
            </a:fld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cxnSp>
        <p:nvCxnSpPr>
          <p:cNvPr id="7" name="Gerade Verbindung 6"/>
          <p:cNvCxnSpPr/>
          <p:nvPr/>
        </p:nvCxnSpPr>
        <p:spPr>
          <a:xfrm>
            <a:off x="549275" y="241300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549275" y="1558925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Gleichschenkliges Dreieck 9"/>
          <p:cNvSpPr/>
          <p:nvPr/>
        </p:nvSpPr>
        <p:spPr bwMode="auto">
          <a:xfrm rot="5400000">
            <a:off x="177944" y="5427350"/>
            <a:ext cx="1205069" cy="370394"/>
          </a:xfrm>
          <a:prstGeom prst="triangle">
            <a:avLst/>
          </a:prstGeom>
          <a:solidFill>
            <a:srgbClr val="9C1F2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dirty="0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Optima LT"/>
              <a:cs typeface="+mn-cs"/>
            </a:endParaRP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238400" y="5248800"/>
            <a:ext cx="7459016" cy="936625"/>
          </a:xfrm>
        </p:spPr>
        <p:txBody>
          <a:bodyPr>
            <a:noAutofit/>
          </a:bodyPr>
          <a:lstStyle>
            <a:lvl1pPr>
              <a:buNone/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1pPr>
            <a:lvl2pPr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2pPr>
            <a:lvl3pPr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3pPr>
            <a:lvl4pPr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4pPr>
            <a:lvl5pPr>
              <a:defRPr lang="de-DE" sz="1600" b="1" kern="1200" dirty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Foliennummernplatzhalter 3"/>
          <p:cNvSpPr txBox="1">
            <a:spLocks noGrp="1"/>
          </p:cNvSpPr>
          <p:nvPr/>
        </p:nvSpPr>
        <p:spPr>
          <a:xfrm>
            <a:off x="8882063" y="1000125"/>
            <a:ext cx="620712" cy="388938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9B280F-5EAF-48FC-927D-AFCD6BD301F8}" type="slidenum">
              <a:rPr lang="de-DE" b="0">
                <a:solidFill>
                  <a:srgbClr val="9C1F2E"/>
                </a:solidFill>
                <a:latin typeface="Optima 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800" b="0" dirty="0">
              <a:solidFill>
                <a:srgbClr val="9C1F2E"/>
              </a:solidFill>
              <a:latin typeface="Optima 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092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it Schlussfolgerung seitl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Autofit/>
          </a:bodyPr>
          <a:lstStyle>
            <a:lvl1pPr algn="l">
              <a:defRPr sz="3600">
                <a:latin typeface="Optima LT"/>
              </a:defRPr>
            </a:lvl1pPr>
          </a:lstStyle>
          <a:p>
            <a:r>
              <a:rPr lang="de-DE" dirty="0" smtClean="0"/>
              <a:t>Titel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800" y="2750400"/>
            <a:ext cx="4773600" cy="2570400"/>
          </a:xfrm>
        </p:spPr>
        <p:txBody>
          <a:bodyPr/>
          <a:lstStyle>
            <a:lvl1pPr marL="360000" indent="-360000">
              <a:buClr>
                <a:schemeClr val="tx1"/>
              </a:buClr>
              <a:buFont typeface="Wingdings" pitchFamily="2" charset="2"/>
              <a:buChar char=""/>
              <a:defRPr sz="1400">
                <a:solidFill>
                  <a:schemeClr val="tx2"/>
                </a:solidFill>
                <a:latin typeface="Optima LT"/>
              </a:defRPr>
            </a:lvl1pPr>
            <a:lvl2pPr marL="817200" indent="-360000">
              <a:buClr>
                <a:schemeClr val="tx2"/>
              </a:buClr>
              <a:buFont typeface="Wingdings" pitchFamily="2" charset="2"/>
              <a:buChar char="Ø"/>
              <a:defRPr sz="1400">
                <a:solidFill>
                  <a:schemeClr val="tx2"/>
                </a:solidFill>
                <a:latin typeface="Optima LT"/>
              </a:defRPr>
            </a:lvl2pPr>
            <a:lvl3pPr marL="1260000" indent="-360000">
              <a:buFont typeface="Symbol" pitchFamily="18" charset="2"/>
              <a:buChar char="-"/>
              <a:tabLst/>
              <a:defRPr sz="1400">
                <a:solidFill>
                  <a:schemeClr val="tx2"/>
                </a:solidFill>
                <a:latin typeface="Optima LT"/>
              </a:defRPr>
            </a:lvl3pPr>
            <a:lvl4pPr marL="1890713" indent="-228600">
              <a:buNone/>
              <a:defRPr sz="1400">
                <a:solidFill>
                  <a:schemeClr val="tx2"/>
                </a:solidFill>
                <a:latin typeface="Optima LT"/>
              </a:defRPr>
            </a:lvl4pPr>
            <a:lvl5pPr marL="2959100" indent="-228600">
              <a:buNone/>
              <a:tabLst/>
              <a:defRPr sz="1400">
                <a:solidFill>
                  <a:schemeClr val="tx2"/>
                </a:solidFill>
                <a:latin typeface="Optima 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FD87-8516-4705-BF60-484C14D5B1C7}" type="datetimeFigureOut">
              <a:rPr lang="de-DE" smtClean="0">
                <a:solidFill>
                  <a:srgbClr val="9C1F2E">
                    <a:tint val="75000"/>
                  </a:srgbClr>
                </a:solidFill>
              </a:rPr>
              <a:pPr/>
              <a:t>08.02.2018</a:t>
            </a:fld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cxnSp>
        <p:nvCxnSpPr>
          <p:cNvPr id="7" name="Gerade Verbindung 6"/>
          <p:cNvCxnSpPr/>
          <p:nvPr/>
        </p:nvCxnSpPr>
        <p:spPr>
          <a:xfrm>
            <a:off x="549275" y="241300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549275" y="1558925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Gleichschenkliges Dreieck 10"/>
          <p:cNvSpPr/>
          <p:nvPr/>
        </p:nvSpPr>
        <p:spPr bwMode="auto">
          <a:xfrm rot="5400000">
            <a:off x="4874959" y="3779590"/>
            <a:ext cx="2357455" cy="370394"/>
          </a:xfrm>
          <a:prstGeom prst="triangle">
            <a:avLst/>
          </a:prstGeom>
          <a:solidFill>
            <a:srgbClr val="9C1F2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dirty="0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Optima LT"/>
              <a:cs typeface="+mn-cs"/>
            </a:endParaRP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080400" y="3286800"/>
            <a:ext cx="3405600" cy="358224"/>
          </a:xfrm>
        </p:spPr>
        <p:txBody>
          <a:bodyPr>
            <a:normAutofit/>
          </a:bodyPr>
          <a:lstStyle>
            <a:lvl1pPr algn="ctr">
              <a:buNone/>
              <a:defRPr sz="1600" b="1">
                <a:solidFill>
                  <a:srgbClr val="66594D"/>
                </a:solidFill>
                <a:latin typeface="+mn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de-DE" dirty="0" smtClean="0"/>
              <a:t>Lösung:</a:t>
            </a:r>
          </a:p>
          <a:p>
            <a:pPr lvl="0"/>
            <a:endParaRPr lang="de-DE" dirty="0" smtClean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6032500" y="3716338"/>
            <a:ext cx="3457575" cy="360362"/>
          </a:xfrm>
        </p:spPr>
        <p:txBody>
          <a:bodyPr>
            <a:normAutofit/>
          </a:bodyPr>
          <a:lstStyle>
            <a:lvl1pPr algn="ctr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sz="1600" dirty="0" smtClean="0">
                <a:solidFill>
                  <a:srgbClr val="9C1F2E"/>
                </a:solidFill>
              </a:rPr>
              <a:t>Lösungstext</a:t>
            </a:r>
            <a:endParaRPr lang="de-DE" dirty="0"/>
          </a:p>
        </p:txBody>
      </p:sp>
      <p:sp>
        <p:nvSpPr>
          <p:cNvPr id="14" name="Foliennummernplatzhalter 3"/>
          <p:cNvSpPr txBox="1">
            <a:spLocks noGrp="1"/>
          </p:cNvSpPr>
          <p:nvPr/>
        </p:nvSpPr>
        <p:spPr>
          <a:xfrm>
            <a:off x="8882063" y="1000125"/>
            <a:ext cx="620712" cy="388938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9B280F-5EAF-48FC-927D-AFCD6BD301F8}" type="slidenum">
              <a:rPr lang="de-DE" b="0">
                <a:solidFill>
                  <a:srgbClr val="9C1F2E"/>
                </a:solidFill>
                <a:latin typeface="Optima 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800" b="0" dirty="0">
              <a:solidFill>
                <a:srgbClr val="9C1F2E"/>
              </a:solidFill>
              <a:latin typeface="Optima 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97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it extern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>
            <a:lvl1pPr algn="l">
              <a:defRPr sz="3600">
                <a:latin typeface="Optima 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600201"/>
            <a:ext cx="5681836" cy="3268959"/>
          </a:xfrm>
        </p:spPr>
        <p:txBody>
          <a:bodyPr/>
          <a:lstStyle>
            <a:lvl1pPr marL="360000" indent="-360000">
              <a:buClr>
                <a:schemeClr val="tx1"/>
              </a:buClr>
              <a:buFont typeface="Wingdings" pitchFamily="2" charset="2"/>
              <a:buChar char=""/>
              <a:defRPr sz="1400">
                <a:solidFill>
                  <a:schemeClr val="tx2"/>
                </a:solidFill>
                <a:latin typeface="Optima LT"/>
              </a:defRPr>
            </a:lvl1pPr>
            <a:lvl2pPr marL="817200" indent="-360000">
              <a:buClr>
                <a:schemeClr val="tx2"/>
              </a:buClr>
              <a:buFont typeface="Wingdings" pitchFamily="2" charset="2"/>
              <a:buChar char="Ø"/>
              <a:defRPr sz="1400">
                <a:solidFill>
                  <a:schemeClr val="tx2"/>
                </a:solidFill>
                <a:latin typeface="Optima LT"/>
              </a:defRPr>
            </a:lvl2pPr>
            <a:lvl3pPr marL="1260000" indent="-360000">
              <a:buFont typeface="Symbol" pitchFamily="18" charset="2"/>
              <a:buChar char="-"/>
              <a:tabLst/>
              <a:defRPr sz="1400">
                <a:solidFill>
                  <a:schemeClr val="tx2"/>
                </a:solidFill>
                <a:latin typeface="Optima LT"/>
              </a:defRPr>
            </a:lvl3pPr>
            <a:lvl4pPr marL="1890713" indent="-228600">
              <a:buNone/>
              <a:defRPr sz="1400">
                <a:solidFill>
                  <a:schemeClr val="tx2"/>
                </a:solidFill>
                <a:latin typeface="Optima LT"/>
              </a:defRPr>
            </a:lvl4pPr>
            <a:lvl5pPr marL="2959100" indent="-228600">
              <a:buNone/>
              <a:tabLst/>
              <a:defRPr sz="1400">
                <a:solidFill>
                  <a:schemeClr val="tx2"/>
                </a:solidFill>
                <a:latin typeface="Optima 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FD87-8516-4705-BF60-484C14D5B1C7}" type="datetimeFigureOut">
              <a:rPr lang="de-DE" smtClean="0">
                <a:solidFill>
                  <a:srgbClr val="9C1F2E">
                    <a:tint val="75000"/>
                  </a:srgbClr>
                </a:solidFill>
              </a:rPr>
              <a:pPr/>
              <a:t>08.02.2018</a:t>
            </a:fld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rgbClr val="9C1F2E">
                  <a:tint val="75000"/>
                </a:srgbClr>
              </a:solidFill>
            </a:endParaRPr>
          </a:p>
        </p:txBody>
      </p:sp>
      <p:cxnSp>
        <p:nvCxnSpPr>
          <p:cNvPr id="7" name="Gerade Verbindung 6"/>
          <p:cNvCxnSpPr/>
          <p:nvPr/>
        </p:nvCxnSpPr>
        <p:spPr>
          <a:xfrm>
            <a:off x="549275" y="241300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549275" y="1558925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Gleichschenkliges Dreieck 9"/>
          <p:cNvSpPr/>
          <p:nvPr/>
        </p:nvSpPr>
        <p:spPr bwMode="auto">
          <a:xfrm rot="5400000">
            <a:off x="177944" y="5427350"/>
            <a:ext cx="1205069" cy="370394"/>
          </a:xfrm>
          <a:prstGeom prst="triangle">
            <a:avLst/>
          </a:prstGeom>
          <a:solidFill>
            <a:srgbClr val="9C1F2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dirty="0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Optima LT"/>
              <a:cs typeface="+mn-cs"/>
            </a:endParaRP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238400" y="5248800"/>
            <a:ext cx="7459016" cy="936625"/>
          </a:xfrm>
        </p:spPr>
        <p:txBody>
          <a:bodyPr>
            <a:noAutofit/>
          </a:bodyPr>
          <a:lstStyle>
            <a:lvl1pPr>
              <a:buNone/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1pPr>
            <a:lvl2pPr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2pPr>
            <a:lvl3pPr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3pPr>
            <a:lvl4pPr>
              <a:defRPr lang="de-DE" sz="1600" b="1" kern="1200" dirty="0" smtClean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4pPr>
            <a:lvl5pPr>
              <a:defRPr lang="de-DE" sz="1600" b="1" kern="1200" dirty="0">
                <a:solidFill>
                  <a:srgbClr val="66594D"/>
                </a:solidFill>
                <a:latin typeface="Optima LT" pitchFamily="2" charset="0"/>
                <a:ea typeface="+mn-ea"/>
                <a:cs typeface="Arial" charset="0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4" hasCustomPrompt="1"/>
          </p:nvPr>
        </p:nvSpPr>
        <p:spPr>
          <a:xfrm>
            <a:off x="6392863" y="1773238"/>
            <a:ext cx="3240087" cy="3240087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dirty="0" smtClean="0"/>
              <a:t>Grafik</a:t>
            </a:r>
            <a:endParaRPr lang="de-DE" dirty="0"/>
          </a:p>
        </p:txBody>
      </p:sp>
      <p:sp>
        <p:nvSpPr>
          <p:cNvPr id="13" name="Foliennummernplatzhalter 3"/>
          <p:cNvSpPr txBox="1">
            <a:spLocks noGrp="1"/>
          </p:cNvSpPr>
          <p:nvPr/>
        </p:nvSpPr>
        <p:spPr>
          <a:xfrm>
            <a:off x="8882063" y="1000125"/>
            <a:ext cx="620712" cy="388938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9B280F-5EAF-48FC-927D-AFCD6BD301F8}" type="slidenum">
              <a:rPr lang="de-DE" b="0">
                <a:solidFill>
                  <a:srgbClr val="9C1F2E"/>
                </a:solidFill>
                <a:latin typeface="Optima 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800" b="0" dirty="0">
              <a:solidFill>
                <a:srgbClr val="9C1F2E"/>
              </a:solidFill>
              <a:latin typeface="Optima 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099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 (nur Üb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 anchor="b">
            <a:noAutofit/>
          </a:bodyPr>
          <a:lstStyle>
            <a:lvl1pPr algn="l">
              <a:defRPr sz="3600">
                <a:latin typeface="Optima 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</p:spPr>
        <p:txBody>
          <a:bodyPr/>
          <a:lstStyle/>
          <a:p>
            <a:fld id="{A9E6FD87-8516-4705-BF60-484C14D5B1C7}" type="datetimeFigureOut">
              <a:rPr lang="de-DE" smtClean="0">
                <a:solidFill>
                  <a:srgbClr val="9C1F2E">
                    <a:tint val="75000"/>
                  </a:srgbClr>
                </a:solidFill>
              </a:rPr>
              <a:pPr/>
              <a:t>08.02.2018</a:t>
            </a:fld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</p:spPr>
        <p:txBody>
          <a:bodyPr/>
          <a:lstStyle/>
          <a:p>
            <a:endParaRPr lang="de-DE" dirty="0">
              <a:solidFill>
                <a:srgbClr val="9C1F2E">
                  <a:tint val="75000"/>
                </a:srgbClr>
              </a:solidFill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549275" y="241300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549275" y="1558925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liennummernplatzhalter 3"/>
          <p:cNvSpPr txBox="1">
            <a:spLocks noGrp="1"/>
          </p:cNvSpPr>
          <p:nvPr/>
        </p:nvSpPr>
        <p:spPr>
          <a:xfrm>
            <a:off x="8882063" y="1000125"/>
            <a:ext cx="620712" cy="388938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9B280F-5EAF-48FC-927D-AFCD6BD301F8}" type="slidenum">
              <a:rPr lang="de-DE" sz="1400" b="0">
                <a:solidFill>
                  <a:srgbClr val="9C1F2E"/>
                </a:solidFill>
                <a:latin typeface="Optima 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400" b="0" dirty="0">
              <a:solidFill>
                <a:srgbClr val="9C1F2E"/>
              </a:solidFill>
              <a:latin typeface="Optima 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57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 ohne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088" y="2763838"/>
            <a:ext cx="7786687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3438" y="5484813"/>
            <a:ext cx="993775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18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 ohne Titel mit Kunden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088" y="2763838"/>
            <a:ext cx="7786687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3438" y="5484813"/>
            <a:ext cx="993775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554400" y="439200"/>
            <a:ext cx="1512000" cy="990000"/>
          </a:xfrm>
        </p:spPr>
        <p:txBody>
          <a:bodyPr>
            <a:normAutofit/>
          </a:bodyPr>
          <a:lstStyle>
            <a:lvl1pPr>
              <a:buNone/>
              <a:defRPr sz="1000">
                <a:latin typeface="Optima LT"/>
              </a:defRPr>
            </a:lvl1pPr>
          </a:lstStyle>
          <a:p>
            <a:r>
              <a:rPr lang="de-DE" dirty="0" smtClean="0"/>
              <a:t>Kundenlogo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841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088" y="2763838"/>
            <a:ext cx="7786687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3438" y="5484813"/>
            <a:ext cx="993775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554400" y="439200"/>
            <a:ext cx="1512000" cy="990000"/>
          </a:xfrm>
        </p:spPr>
        <p:txBody>
          <a:bodyPr>
            <a:normAutofit/>
          </a:bodyPr>
          <a:lstStyle>
            <a:lvl1pPr>
              <a:buNone/>
              <a:defRPr sz="1000">
                <a:latin typeface="Optima LT"/>
              </a:defRPr>
            </a:lvl1pPr>
          </a:lstStyle>
          <a:p>
            <a:r>
              <a:rPr lang="de-DE" dirty="0" smtClean="0"/>
              <a:t>Kundenlogo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123200" y="3686400"/>
            <a:ext cx="6793200" cy="1123200"/>
          </a:xfrm>
        </p:spPr>
        <p:txBody>
          <a:bodyPr/>
          <a:lstStyle>
            <a:lvl1pPr>
              <a:buNone/>
              <a:defRPr lang="de-DE" sz="2000" b="1" kern="1200" dirty="0">
                <a:solidFill>
                  <a:srgbClr val="9C1F2E"/>
                </a:solidFill>
                <a:latin typeface="Optima LT" pitchFamily="2" charset="0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 smtClean="0"/>
              <a:t>Produkt/Präsentationstitel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23200" y="4885200"/>
            <a:ext cx="5346000" cy="416008"/>
          </a:xfrm>
        </p:spPr>
        <p:txBody>
          <a:bodyPr/>
          <a:lstStyle>
            <a:lvl1pPr>
              <a:buNone/>
              <a:defRPr lang="de-DE" sz="1800" b="0" kern="1200" dirty="0" smtClean="0">
                <a:solidFill>
                  <a:schemeClr val="tx2"/>
                </a:solidFill>
                <a:latin typeface="Optima LT" pitchFamily="2" charset="0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 smtClean="0"/>
              <a:t>Kunde</a:t>
            </a:r>
          </a:p>
        </p:txBody>
      </p:sp>
      <p:sp>
        <p:nvSpPr>
          <p:cNvPr id="16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122721" y="5375401"/>
            <a:ext cx="5346000" cy="416008"/>
          </a:xfrm>
        </p:spPr>
        <p:txBody>
          <a:bodyPr/>
          <a:lstStyle>
            <a:lvl1pPr>
              <a:buNone/>
              <a:defRPr lang="de-DE" sz="1800" b="0" kern="1200" dirty="0" smtClean="0">
                <a:solidFill>
                  <a:schemeClr val="tx2"/>
                </a:solidFill>
                <a:latin typeface="Optima LT" pitchFamily="2" charset="0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 smtClean="0"/>
              <a:t>Datum, Ort</a:t>
            </a:r>
          </a:p>
        </p:txBody>
      </p:sp>
    </p:spTree>
    <p:extLst>
      <p:ext uri="{BB962C8B-B14F-4D97-AF65-F5344CB8AC3E}">
        <p14:creationId xmlns:p14="http://schemas.microsoft.com/office/powerpoint/2010/main" val="387411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63200" y="2818800"/>
            <a:ext cx="8380800" cy="1144800"/>
          </a:xfrm>
        </p:spPr>
        <p:txBody>
          <a:bodyPr>
            <a:normAutofit/>
          </a:bodyPr>
          <a:lstStyle>
            <a:lvl1pPr>
              <a:defRPr sz="3600" b="0">
                <a:latin typeface="Optima LT"/>
              </a:defRPr>
            </a:lvl1pPr>
          </a:lstStyle>
          <a:p>
            <a:r>
              <a:rPr lang="de-DE" dirty="0" smtClean="0"/>
              <a:t>Zwischentitel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85900" y="3692624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Optima 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Unterzwischentitel</a:t>
            </a:r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63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5613" y="300038"/>
            <a:ext cx="8783637" cy="1143000"/>
          </a:xfrm>
        </p:spPr>
        <p:txBody>
          <a:bodyPr/>
          <a:lstStyle/>
          <a:p>
            <a:pPr eaLnBrk="1" hangingPunct="1"/>
            <a:r>
              <a:rPr lang="de-DE" smtClean="0"/>
              <a:t>Titelmasterformat durch Klicken bearbeiten</a:t>
            </a:r>
            <a:endParaRPr lang="de-DE" dirty="0" smtClean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848544" y="2060848"/>
            <a:ext cx="8280920" cy="360040"/>
          </a:xfrm>
          <a:solidFill>
            <a:srgbClr val="665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de-DE" b="0" dirty="0">
                <a:solidFill>
                  <a:schemeClr val="bg1"/>
                </a:solidFill>
                <a:latin typeface="Optima LT" pitchFamily="2" charset="0"/>
              </a:defRPr>
            </a:lvl1pPr>
          </a:lstStyle>
          <a:p>
            <a:pPr marL="0" lvl="0"/>
            <a:r>
              <a:rPr lang="de-DE" dirty="0" smtClean="0"/>
              <a:t>1. Punkt</a:t>
            </a:r>
            <a:endParaRPr lang="de-DE" dirty="0"/>
          </a:p>
        </p:txBody>
      </p:sp>
      <p:sp>
        <p:nvSpPr>
          <p:cNvPr id="12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848544" y="2574844"/>
            <a:ext cx="8280920" cy="360040"/>
          </a:xfrm>
          <a:solidFill>
            <a:srgbClr val="665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de-DE" b="0" dirty="0">
                <a:solidFill>
                  <a:schemeClr val="bg1"/>
                </a:solidFill>
                <a:latin typeface="Optima LT" pitchFamily="2" charset="0"/>
              </a:defRPr>
            </a:lvl1pPr>
          </a:lstStyle>
          <a:p>
            <a:pPr marL="0" lvl="0"/>
            <a:r>
              <a:rPr lang="de-DE" dirty="0" smtClean="0"/>
              <a:t>2. Punkt</a:t>
            </a:r>
            <a:endParaRPr lang="de-DE" dirty="0"/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848544" y="3116966"/>
            <a:ext cx="8280920" cy="360040"/>
          </a:xfrm>
          <a:solidFill>
            <a:srgbClr val="665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de-DE" b="0" dirty="0">
                <a:solidFill>
                  <a:schemeClr val="bg1"/>
                </a:solidFill>
                <a:latin typeface="Optima LT" pitchFamily="2" charset="0"/>
              </a:defRPr>
            </a:lvl1pPr>
          </a:lstStyle>
          <a:p>
            <a:pPr marL="0" lvl="0"/>
            <a:r>
              <a:rPr lang="de-DE" dirty="0" smtClean="0"/>
              <a:t>3. Punkt</a:t>
            </a:r>
            <a:endParaRPr lang="de-DE" dirty="0"/>
          </a:p>
        </p:txBody>
      </p:sp>
      <p:sp>
        <p:nvSpPr>
          <p:cNvPr id="16" name="Textplatzhalt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848544" y="3645024"/>
            <a:ext cx="8280920" cy="360040"/>
          </a:xfrm>
          <a:solidFill>
            <a:srgbClr val="665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de-DE" b="0" dirty="0">
                <a:solidFill>
                  <a:schemeClr val="bg1"/>
                </a:solidFill>
                <a:latin typeface="Optima LT" pitchFamily="2" charset="0"/>
              </a:defRPr>
            </a:lvl1pPr>
          </a:lstStyle>
          <a:p>
            <a:pPr marL="0" lvl="0"/>
            <a:r>
              <a:rPr lang="de-DE" dirty="0" smtClean="0"/>
              <a:t>4. Punkt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2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2400" y="2152800"/>
            <a:ext cx="8380800" cy="628128"/>
          </a:xfrm>
        </p:spPr>
        <p:txBody>
          <a:bodyPr anchor="t">
            <a:normAutofit/>
          </a:bodyPr>
          <a:lstStyle>
            <a:lvl1pPr algn="l">
              <a:defRPr sz="3200" b="0">
                <a:latin typeface="Optima 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52400" y="2839081"/>
            <a:ext cx="8388215" cy="550912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  <a:latin typeface="Optima 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560388" y="3429000"/>
            <a:ext cx="8641084" cy="0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560388" y="5157192"/>
            <a:ext cx="8641084" cy="0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52400" y="3933825"/>
            <a:ext cx="8380800" cy="630000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3200" b="0" kern="1200" smtClean="0">
                <a:solidFill>
                  <a:schemeClr val="tx1"/>
                </a:solidFill>
                <a:latin typeface="Optima LT"/>
                <a:ea typeface="+mj-ea"/>
                <a:cs typeface="+mj-cs"/>
              </a:defRPr>
            </a:lvl1pPr>
            <a:lvl2pPr algn="l" defTabSz="914400" rtl="0" eaLnBrk="1" latinLnBrk="0" hangingPunct="1">
              <a:spcBef>
                <a:spcPct val="0"/>
              </a:spcBef>
              <a:buNone/>
              <a:defRPr lang="de-DE" sz="3600" b="1" kern="1200" smtClean="0">
                <a:solidFill>
                  <a:schemeClr val="tx1"/>
                </a:solidFill>
                <a:latin typeface="Optima LT"/>
                <a:ea typeface="+mj-ea"/>
                <a:cs typeface="+mj-cs"/>
              </a:defRPr>
            </a:lvl2pPr>
            <a:lvl3pPr algn="l" defTabSz="914400" rtl="0" eaLnBrk="1" latinLnBrk="0" hangingPunct="1">
              <a:spcBef>
                <a:spcPct val="0"/>
              </a:spcBef>
              <a:buNone/>
              <a:defRPr lang="de-DE" sz="3600" b="1" kern="1200" smtClean="0">
                <a:solidFill>
                  <a:schemeClr val="tx1"/>
                </a:solidFill>
                <a:latin typeface="Optima LT"/>
                <a:ea typeface="+mj-ea"/>
                <a:cs typeface="+mj-cs"/>
              </a:defRPr>
            </a:lvl3pPr>
            <a:lvl4pPr algn="l" defTabSz="914400" rtl="0" eaLnBrk="1" latinLnBrk="0" hangingPunct="1">
              <a:spcBef>
                <a:spcPct val="0"/>
              </a:spcBef>
              <a:buNone/>
              <a:defRPr lang="de-DE" sz="3600" b="1" kern="1200" smtClean="0">
                <a:solidFill>
                  <a:schemeClr val="tx1"/>
                </a:solidFill>
                <a:latin typeface="Optima LT"/>
                <a:ea typeface="+mj-ea"/>
                <a:cs typeface="+mj-cs"/>
              </a:defRPr>
            </a:lvl4pPr>
            <a:lvl5pPr algn="l" defTabSz="914400" rtl="0" eaLnBrk="1" latinLnBrk="0" hangingPunct="1">
              <a:spcBef>
                <a:spcPct val="0"/>
              </a:spcBef>
              <a:buNone/>
              <a:defRPr lang="de-DE" sz="3600" b="1" kern="1200" dirty="0" smtClean="0">
                <a:solidFill>
                  <a:schemeClr val="tx1"/>
                </a:solidFill>
                <a:latin typeface="Optima LT"/>
                <a:ea typeface="+mj-ea"/>
                <a:cs typeface="+mj-cs"/>
              </a:defRPr>
            </a:lvl5pPr>
          </a:lstStyle>
          <a:p>
            <a:pPr lvl="0"/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752400" y="4581525"/>
            <a:ext cx="8388000" cy="550800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de-DE" sz="2400" kern="1200" dirty="0" smtClean="0">
                <a:solidFill>
                  <a:schemeClr val="tx2"/>
                </a:solidFill>
                <a:latin typeface="Optima 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de-DE" sz="2600" kern="1200" dirty="0" smtClean="0">
                <a:solidFill>
                  <a:schemeClr val="bg2"/>
                </a:solidFill>
                <a:latin typeface="Optima 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de-DE" sz="2600" kern="1200" dirty="0" smtClean="0">
                <a:solidFill>
                  <a:schemeClr val="bg2"/>
                </a:solidFill>
                <a:latin typeface="Optima 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de-DE" sz="2600" kern="1200" dirty="0" smtClean="0">
                <a:solidFill>
                  <a:schemeClr val="bg2"/>
                </a:solidFill>
                <a:latin typeface="Optima 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de-DE" sz="2600" kern="1200" dirty="0" smtClean="0">
                <a:solidFill>
                  <a:schemeClr val="bg2"/>
                </a:solidFill>
                <a:latin typeface="Optima 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Untertitel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117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dukt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495300" y="274638"/>
            <a:ext cx="8915400" cy="1143000"/>
          </a:xfrm>
        </p:spPr>
        <p:txBody>
          <a:bodyPr anchor="b">
            <a:noAutofit/>
          </a:bodyPr>
          <a:lstStyle>
            <a:lvl1pPr algn="l">
              <a:defRPr sz="3600">
                <a:latin typeface="Optima LT"/>
              </a:defRPr>
            </a:lvl1pPr>
          </a:lstStyle>
          <a:p>
            <a:r>
              <a:rPr lang="de-DE" dirty="0" smtClean="0"/>
              <a:t>Produktname durch Klicken bearbeiten</a:t>
            </a:r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1712640" y="2204864"/>
            <a:ext cx="7920880" cy="1512168"/>
          </a:xfrm>
        </p:spPr>
        <p:txBody>
          <a:bodyPr/>
          <a:lstStyle>
            <a:lvl1pPr marL="360000" indent="-360000">
              <a:buClr>
                <a:schemeClr val="tx1"/>
              </a:buClr>
              <a:buFont typeface="Wingdings" pitchFamily="2" charset="2"/>
              <a:buChar char=""/>
              <a:defRPr sz="1400">
                <a:solidFill>
                  <a:srgbClr val="66594D"/>
                </a:solidFill>
                <a:latin typeface="Optima LT"/>
              </a:defRPr>
            </a:lvl1pPr>
            <a:lvl2pPr marL="817200" indent="-360000">
              <a:buClr>
                <a:schemeClr val="tx2"/>
              </a:buClr>
              <a:buFont typeface="Wingdings" pitchFamily="2" charset="2"/>
              <a:buChar char="Ø"/>
              <a:defRPr sz="1400">
                <a:solidFill>
                  <a:schemeClr val="tx2"/>
                </a:solidFill>
                <a:latin typeface="Optima LT"/>
              </a:defRPr>
            </a:lvl2pPr>
            <a:lvl3pPr marL="1260000" indent="-360000">
              <a:buFont typeface="Symbol" pitchFamily="18" charset="2"/>
              <a:buChar char="-"/>
              <a:tabLst/>
              <a:defRPr sz="1400">
                <a:solidFill>
                  <a:schemeClr val="tx2"/>
                </a:solidFill>
                <a:latin typeface="Optima LT"/>
              </a:defRPr>
            </a:lvl3pPr>
            <a:lvl4pPr marL="1890713" indent="-228600">
              <a:buNone/>
              <a:defRPr sz="1400">
                <a:solidFill>
                  <a:schemeClr val="tx2"/>
                </a:solidFill>
                <a:latin typeface="Optima LT"/>
              </a:defRPr>
            </a:lvl4pPr>
            <a:lvl5pPr marL="2959100" indent="-228600">
              <a:buNone/>
              <a:tabLst/>
              <a:defRPr sz="1400">
                <a:solidFill>
                  <a:schemeClr val="tx2"/>
                </a:solidFill>
                <a:latin typeface="Optima 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cxnSp>
        <p:nvCxnSpPr>
          <p:cNvPr id="17" name="Gerade Verbindung 16"/>
          <p:cNvCxnSpPr/>
          <p:nvPr/>
        </p:nvCxnSpPr>
        <p:spPr>
          <a:xfrm>
            <a:off x="549275" y="241300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549275" y="1558925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Inhaltsplatzhalter 22"/>
          <p:cNvSpPr>
            <a:spLocks noGrp="1"/>
          </p:cNvSpPr>
          <p:nvPr>
            <p:ph sz="quarter" idx="10"/>
          </p:nvPr>
        </p:nvSpPr>
        <p:spPr>
          <a:xfrm>
            <a:off x="1712640" y="1844824"/>
            <a:ext cx="5327650" cy="72008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ima 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ima LT"/>
                <a:ea typeface="+mj-ea"/>
                <a:cs typeface="+mj-cs"/>
              </a:rPr>
              <a:t>Textmasterformat bearbeiten</a:t>
            </a:r>
          </a:p>
        </p:txBody>
      </p:sp>
      <p:sp>
        <p:nvSpPr>
          <p:cNvPr id="25" name="Bildplatzhalter 24"/>
          <p:cNvSpPr>
            <a:spLocks noGrp="1"/>
          </p:cNvSpPr>
          <p:nvPr>
            <p:ph type="pic" sz="quarter" idx="11" hasCustomPrompt="1"/>
          </p:nvPr>
        </p:nvSpPr>
        <p:spPr>
          <a:xfrm>
            <a:off x="416496" y="1844824"/>
            <a:ext cx="1238400" cy="15228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dirty="0" smtClean="0"/>
              <a:t>Foto</a:t>
            </a:r>
            <a:endParaRPr lang="de-DE" dirty="0"/>
          </a:p>
        </p:txBody>
      </p:sp>
      <p:sp>
        <p:nvSpPr>
          <p:cNvPr id="35" name="Bildplatzhalter 34"/>
          <p:cNvSpPr>
            <a:spLocks noGrp="1"/>
          </p:cNvSpPr>
          <p:nvPr>
            <p:ph type="pic" sz="quarter" idx="13" hasCustomPrompt="1"/>
          </p:nvPr>
        </p:nvSpPr>
        <p:spPr>
          <a:xfrm>
            <a:off x="1784648" y="4005064"/>
            <a:ext cx="7056784" cy="2593082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de-DE" dirty="0" smtClean="0"/>
              <a:t>Bild Wertentwicklung</a:t>
            </a:r>
          </a:p>
        </p:txBody>
      </p:sp>
      <p:sp>
        <p:nvSpPr>
          <p:cNvPr id="12" name="Foliennummernplatzhalter 3"/>
          <p:cNvSpPr txBox="1">
            <a:spLocks noGrp="1"/>
          </p:cNvSpPr>
          <p:nvPr/>
        </p:nvSpPr>
        <p:spPr>
          <a:xfrm>
            <a:off x="8882063" y="1000125"/>
            <a:ext cx="620712" cy="388938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9B280F-5EAF-48FC-927D-AFCD6BD301F8}" type="slidenum">
              <a:rPr lang="de-DE" b="0">
                <a:solidFill>
                  <a:srgbClr val="9C1F2E"/>
                </a:solidFill>
                <a:latin typeface="Optima 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800" b="0" dirty="0">
              <a:solidFill>
                <a:srgbClr val="9C1F2E"/>
              </a:solidFill>
              <a:latin typeface="Optima LT"/>
              <a:cs typeface="+mn-cs"/>
            </a:endParaRP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6" y="3429001"/>
            <a:ext cx="1223962" cy="288031"/>
          </a:xfrm>
        </p:spPr>
        <p:txBody>
          <a:bodyPr>
            <a:normAutofit/>
          </a:bodyPr>
          <a:lstStyle>
            <a:lvl1pPr>
              <a:buNone/>
              <a:defRPr sz="1100"/>
            </a:lvl1pPr>
          </a:lstStyle>
          <a:p>
            <a:pPr lvl="0"/>
            <a:r>
              <a:rPr lang="de-DE" sz="1100" dirty="0" smtClean="0"/>
              <a:t>Name,</a:t>
            </a:r>
          </a:p>
        </p:txBody>
      </p:sp>
      <p:sp>
        <p:nvSpPr>
          <p:cNvPr id="20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6496" y="3861048"/>
            <a:ext cx="1223962" cy="288031"/>
          </a:xfrm>
        </p:spPr>
        <p:txBody>
          <a:bodyPr>
            <a:normAutofit/>
          </a:bodyPr>
          <a:lstStyle>
            <a:lvl1pPr>
              <a:buNone/>
              <a:defRPr sz="1100"/>
            </a:lvl1pPr>
          </a:lstStyle>
          <a:p>
            <a:pPr lvl="0"/>
            <a:r>
              <a:rPr lang="de-DE" sz="1100" dirty="0" smtClean="0"/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252144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b">
            <a:noAutofit/>
          </a:bodyPr>
          <a:lstStyle>
            <a:lvl1pPr algn="l">
              <a:defRPr sz="3600">
                <a:latin typeface="Optima LT"/>
              </a:defRPr>
            </a:lvl1pPr>
          </a:lstStyle>
          <a:p>
            <a:r>
              <a:rPr lang="de-DE" dirty="0" smtClean="0"/>
              <a:t>Titel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3429000"/>
            <a:ext cx="8915400" cy="2736304"/>
          </a:xfrm>
        </p:spPr>
        <p:txBody>
          <a:bodyPr/>
          <a:lstStyle>
            <a:lvl1pPr marL="360000" indent="-360000">
              <a:buClr>
                <a:schemeClr val="tx1"/>
              </a:buClr>
              <a:buFont typeface="Wingdings" pitchFamily="2" charset="2"/>
              <a:buChar char=""/>
              <a:defRPr sz="1400">
                <a:solidFill>
                  <a:schemeClr val="tx2"/>
                </a:solidFill>
                <a:latin typeface="Optima LT"/>
              </a:defRPr>
            </a:lvl1pPr>
            <a:lvl2pPr marL="817200" indent="-360000">
              <a:buClr>
                <a:schemeClr val="tx2"/>
              </a:buClr>
              <a:buFont typeface="Wingdings" pitchFamily="2" charset="2"/>
              <a:buChar char="Ø"/>
              <a:defRPr sz="1400">
                <a:solidFill>
                  <a:schemeClr val="tx2"/>
                </a:solidFill>
                <a:latin typeface="Optima LT"/>
              </a:defRPr>
            </a:lvl2pPr>
            <a:lvl3pPr marL="1260000" indent="-360000">
              <a:buFont typeface="Symbol" pitchFamily="18" charset="2"/>
              <a:buChar char="-"/>
              <a:tabLst/>
              <a:defRPr sz="1400">
                <a:solidFill>
                  <a:schemeClr val="tx2"/>
                </a:solidFill>
                <a:latin typeface="Optima LT"/>
              </a:defRPr>
            </a:lvl3pPr>
            <a:lvl4pPr marL="1890713" indent="-228600">
              <a:buNone/>
              <a:defRPr sz="1400">
                <a:solidFill>
                  <a:schemeClr val="tx2"/>
                </a:solidFill>
                <a:latin typeface="Optima LT"/>
              </a:defRPr>
            </a:lvl4pPr>
            <a:lvl5pPr marL="2959100" indent="-228600">
              <a:buNone/>
              <a:tabLst/>
              <a:defRPr sz="1400">
                <a:solidFill>
                  <a:schemeClr val="tx2"/>
                </a:solidFill>
                <a:latin typeface="Optima 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FD87-8516-4705-BF60-484C14D5B1C7}" type="datetimeFigureOut">
              <a:rPr lang="de-DE" smtClean="0">
                <a:solidFill>
                  <a:srgbClr val="9C1F2E">
                    <a:tint val="75000"/>
                  </a:srgbClr>
                </a:solidFill>
              </a:rPr>
              <a:pPr/>
              <a:t>08.02.2018</a:t>
            </a:fld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9C1F2E">
                  <a:tint val="75000"/>
                </a:srgbClr>
              </a:solidFill>
            </a:endParaRPr>
          </a:p>
        </p:txBody>
      </p:sp>
      <p:cxnSp>
        <p:nvCxnSpPr>
          <p:cNvPr id="7" name="Gerade Verbindung 6"/>
          <p:cNvCxnSpPr/>
          <p:nvPr/>
        </p:nvCxnSpPr>
        <p:spPr>
          <a:xfrm>
            <a:off x="549275" y="241300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549275" y="1558925"/>
            <a:ext cx="8858250" cy="1588"/>
          </a:xfrm>
          <a:prstGeom prst="line">
            <a:avLst/>
          </a:prstGeom>
          <a:ln w="19050">
            <a:solidFill>
              <a:srgbClr val="9C1F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6025" y="5880100"/>
            <a:ext cx="58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liennummernplatzhalter 3"/>
          <p:cNvSpPr txBox="1">
            <a:spLocks noGrp="1"/>
          </p:cNvSpPr>
          <p:nvPr/>
        </p:nvSpPr>
        <p:spPr>
          <a:xfrm>
            <a:off x="8882063" y="1000125"/>
            <a:ext cx="620712" cy="388938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9B280F-5EAF-48FC-927D-AFCD6BD301F8}" type="slidenum">
              <a:rPr lang="de-DE" b="0">
                <a:solidFill>
                  <a:srgbClr val="9C1F2E"/>
                </a:solidFill>
                <a:latin typeface="Optima 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DE" sz="1800" b="0" dirty="0">
              <a:solidFill>
                <a:srgbClr val="9C1F2E"/>
              </a:solidFill>
              <a:latin typeface="Optima LT"/>
              <a:cs typeface="+mn-cs"/>
            </a:endParaRP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488950" y="1700213"/>
            <a:ext cx="8928100" cy="16573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650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9E6FD87-8516-4705-BF60-484C14D5B1C7}" type="datetimeFigureOut">
              <a:rPr lang="de-DE" b="0" smtClean="0">
                <a:solidFill>
                  <a:srgbClr val="9C1F2E">
                    <a:tint val="75000"/>
                  </a:srgbClr>
                </a:solidFill>
                <a:latin typeface="Optima 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08.02.2018</a:t>
            </a:fld>
            <a:endParaRPr lang="de-DE" b="0">
              <a:solidFill>
                <a:srgbClr val="9C1F2E">
                  <a:tint val="75000"/>
                </a:srgbClr>
              </a:solidFill>
              <a:latin typeface="Optima LT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b="0">
              <a:solidFill>
                <a:srgbClr val="9C1F2E">
                  <a:tint val="75000"/>
                </a:srgbClr>
              </a:solidFill>
              <a:latin typeface="Optima LT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20A8BE1-4B02-460F-BBAB-06D7A8C2FF80}" type="slidenum">
              <a:rPr lang="de-DE" b="0" smtClean="0">
                <a:solidFill>
                  <a:srgbClr val="9C1F2E">
                    <a:tint val="75000"/>
                  </a:srgbClr>
                </a:solidFill>
                <a:latin typeface="Optima 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de-DE" b="0" dirty="0">
              <a:solidFill>
                <a:srgbClr val="9C1F2E">
                  <a:tint val="75000"/>
                </a:srgbClr>
              </a:solidFill>
              <a:latin typeface="Optima 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39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2" r:id="rId1"/>
    <p:sldLayoutId id="2147484503" r:id="rId2"/>
    <p:sldLayoutId id="2147484504" r:id="rId3"/>
    <p:sldLayoutId id="2147484505" r:id="rId4"/>
    <p:sldLayoutId id="2147484506" r:id="rId5"/>
    <p:sldLayoutId id="2147484507" r:id="rId6"/>
    <p:sldLayoutId id="2147484508" r:id="rId7"/>
    <p:sldLayoutId id="2147484509" r:id="rId8"/>
    <p:sldLayoutId id="2147484510" r:id="rId9"/>
    <p:sldLayoutId id="2147484511" r:id="rId10"/>
    <p:sldLayoutId id="2147484512" r:id="rId11"/>
    <p:sldLayoutId id="2147484513" r:id="rId12"/>
    <p:sldLayoutId id="2147484514" r:id="rId13"/>
    <p:sldLayoutId id="214748451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Bei steigenden Zinsen:</a:t>
            </a:r>
            <a:br>
              <a:rPr lang="de-DE" sz="3200" dirty="0" smtClean="0"/>
            </a:br>
            <a:r>
              <a:rPr lang="de-DE" sz="3200" dirty="0" smtClean="0"/>
              <a:t>Anleihen schwächeln, Wandelanleihen legen zu</a:t>
            </a:r>
            <a:endParaRPr lang="de-DE" sz="32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4392" y="6358466"/>
            <a:ext cx="7784646" cy="181984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defPPr>
              <a:defRPr lang="de-DE"/>
            </a:defPPr>
            <a:lvl1pPr>
              <a:defRPr sz="1000" b="0">
                <a:solidFill>
                  <a:srgbClr val="66594D"/>
                </a:solidFill>
                <a:cs typeface="Optima LT Pro" charset="0"/>
              </a:defRPr>
            </a:lvl1pPr>
          </a:lstStyle>
          <a:p>
            <a:r>
              <a:rPr lang="de-DE" dirty="0" smtClean="0">
                <a:solidFill>
                  <a:schemeClr val="tx2"/>
                </a:solidFill>
              </a:rPr>
              <a:t>Quelle</a:t>
            </a:r>
            <a:r>
              <a:rPr lang="de-DE" dirty="0">
                <a:solidFill>
                  <a:schemeClr val="tx2"/>
                </a:solidFill>
              </a:rPr>
              <a:t>: </a:t>
            </a:r>
            <a:r>
              <a:rPr lang="de-DE" dirty="0" err="1">
                <a:solidFill>
                  <a:schemeClr val="tx2"/>
                </a:solidFill>
              </a:rPr>
              <a:t>BofA</a:t>
            </a:r>
            <a:r>
              <a:rPr lang="de-DE" dirty="0">
                <a:solidFill>
                  <a:schemeClr val="tx2"/>
                </a:solidFill>
              </a:rPr>
              <a:t> Merrill Lynch Global Research. US Unternehmensanleihen: 50% High Yield Index </a:t>
            </a:r>
            <a:r>
              <a:rPr lang="de-DE" dirty="0" smtClean="0">
                <a:solidFill>
                  <a:schemeClr val="tx2"/>
                </a:solidFill>
              </a:rPr>
              <a:t>H0A0/50</a:t>
            </a:r>
            <a:r>
              <a:rPr lang="de-DE" dirty="0">
                <a:solidFill>
                  <a:schemeClr val="tx2"/>
                </a:solidFill>
              </a:rPr>
              <a:t>% IG Index C0A0, Convertible Bond Index VXA0, US Aktien S&amp;P 500 Index. Stand: 31.12.2016. </a:t>
            </a:r>
          </a:p>
        </p:txBody>
      </p:sp>
      <p:sp>
        <p:nvSpPr>
          <p:cNvPr id="6" name="Rechteck 5"/>
          <p:cNvSpPr/>
          <p:nvPr/>
        </p:nvSpPr>
        <p:spPr>
          <a:xfrm>
            <a:off x="5722707" y="6611779"/>
            <a:ext cx="4752528" cy="2462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b="0" dirty="0">
                <a:solidFill>
                  <a:srgbClr val="C4BAB0"/>
                </a:solidFill>
              </a:rPr>
              <a:t>Für Marketing- und Informationszwecke </a:t>
            </a:r>
            <a:r>
              <a:rPr lang="de-DE" sz="1000" b="0" dirty="0" smtClean="0">
                <a:solidFill>
                  <a:srgbClr val="C4BAB0"/>
                </a:solidFill>
              </a:rPr>
              <a:t>- nur </a:t>
            </a:r>
            <a:r>
              <a:rPr lang="de-DE" sz="1000" b="0" dirty="0">
                <a:solidFill>
                  <a:srgbClr val="C4BAB0"/>
                </a:solidFill>
              </a:rPr>
              <a:t>für professionelle Investoren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072767" y="1859452"/>
            <a:ext cx="2700000" cy="313200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de-DE" b="0" dirty="0" smtClean="0">
                <a:solidFill>
                  <a:srgbClr val="FFFFFF"/>
                </a:solidFill>
                <a:latin typeface="Optima LT"/>
              </a:rPr>
              <a:t>US </a:t>
            </a:r>
            <a:r>
              <a:rPr lang="de-DE" b="0" dirty="0" err="1" smtClean="0">
                <a:solidFill>
                  <a:srgbClr val="FFFFFF"/>
                </a:solidFill>
                <a:latin typeface="Optima LT"/>
              </a:rPr>
              <a:t>Treasuries</a:t>
            </a:r>
            <a:r>
              <a:rPr lang="de-DE" b="0" dirty="0" smtClean="0">
                <a:solidFill>
                  <a:srgbClr val="FFFFFF"/>
                </a:solidFill>
                <a:latin typeface="Optima LT"/>
              </a:rPr>
              <a:t>: +100bps</a:t>
            </a:r>
          </a:p>
        </p:txBody>
      </p:sp>
      <p:graphicFrame>
        <p:nvGraphicFramePr>
          <p:cNvPr id="13" name="Diagramm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769140"/>
              </p:ext>
            </p:extLst>
          </p:nvPr>
        </p:nvGraphicFramePr>
        <p:xfrm>
          <a:off x="571425" y="2302252"/>
          <a:ext cx="8839274" cy="330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feld 13"/>
          <p:cNvSpPr txBox="1"/>
          <p:nvPr/>
        </p:nvSpPr>
        <p:spPr>
          <a:xfrm>
            <a:off x="6838971" y="1859452"/>
            <a:ext cx="2520000" cy="313200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de-DE" b="0" dirty="0" smtClean="0">
                <a:solidFill>
                  <a:srgbClr val="FFFFFF"/>
                </a:solidFill>
                <a:latin typeface="Optima LT"/>
              </a:rPr>
              <a:t>US </a:t>
            </a:r>
            <a:r>
              <a:rPr lang="de-DE" b="0" dirty="0" err="1" smtClean="0">
                <a:solidFill>
                  <a:srgbClr val="FFFFFF"/>
                </a:solidFill>
                <a:latin typeface="Optima LT"/>
              </a:rPr>
              <a:t>Treasuries</a:t>
            </a:r>
            <a:r>
              <a:rPr lang="de-DE" b="0" dirty="0" smtClean="0">
                <a:solidFill>
                  <a:srgbClr val="FFFFFF"/>
                </a:solidFill>
                <a:latin typeface="Optima LT"/>
              </a:rPr>
              <a:t>: +74bps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3955869" y="1859452"/>
            <a:ext cx="2700000" cy="313200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de-DE" b="0" dirty="0" smtClean="0">
                <a:solidFill>
                  <a:srgbClr val="FFFFFF"/>
                </a:solidFill>
                <a:latin typeface="Optima LT"/>
              </a:rPr>
              <a:t>US </a:t>
            </a:r>
            <a:r>
              <a:rPr lang="de-DE" b="0" dirty="0" err="1" smtClean="0">
                <a:solidFill>
                  <a:srgbClr val="FFFFFF"/>
                </a:solidFill>
                <a:latin typeface="Optima LT"/>
              </a:rPr>
              <a:t>Treasuries</a:t>
            </a:r>
            <a:r>
              <a:rPr lang="de-DE" b="0" dirty="0" smtClean="0">
                <a:solidFill>
                  <a:srgbClr val="FFFFFF"/>
                </a:solidFill>
                <a:latin typeface="Optima LT"/>
              </a:rPr>
              <a:t>: +69bps</a:t>
            </a:r>
          </a:p>
        </p:txBody>
      </p:sp>
    </p:spTree>
    <p:extLst>
      <p:ext uri="{BB962C8B-B14F-4D97-AF65-F5344CB8AC3E}">
        <p14:creationId xmlns:p14="http://schemas.microsoft.com/office/powerpoint/2010/main" val="350141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Lupus alpha">
      <a:dk1>
        <a:srgbClr val="9C1F2E"/>
      </a:dk1>
      <a:lt1>
        <a:srgbClr val="FFFFFF"/>
      </a:lt1>
      <a:dk2>
        <a:srgbClr val="66594D"/>
      </a:dk2>
      <a:lt2>
        <a:srgbClr val="FFFFFF"/>
      </a:lt2>
      <a:accent1>
        <a:srgbClr val="FFFF99"/>
      </a:accent1>
      <a:accent2>
        <a:srgbClr val="999999"/>
      </a:accent2>
      <a:accent3>
        <a:srgbClr val="6666CC"/>
      </a:accent3>
      <a:accent4>
        <a:srgbClr val="66594D"/>
      </a:accent4>
      <a:accent5>
        <a:srgbClr val="99CC99"/>
      </a:accent5>
      <a:accent6>
        <a:srgbClr val="000000"/>
      </a:accent6>
      <a:hlink>
        <a:srgbClr val="9C1F2E"/>
      </a:hlink>
      <a:folHlink>
        <a:srgbClr val="9C1F2E"/>
      </a:folHlink>
    </a:clrScheme>
    <a:fontScheme name="Optima Lupus Alpha">
      <a:majorFont>
        <a:latin typeface="Optima LT"/>
        <a:ea typeface=""/>
        <a:cs typeface=""/>
      </a:majorFont>
      <a:minorFont>
        <a:latin typeface="Optima L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square" lIns="91440" tIns="45720" rIns="91440" bIns="45720" rtlCol="0" anchor="b">
        <a:norm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err="1" smtClean="0">
            <a:ln>
              <a:noFill/>
            </a:ln>
            <a:solidFill>
              <a:schemeClr val="tx2"/>
            </a:solidFill>
            <a:effectLst/>
            <a:uLnTx/>
            <a:uFillTx/>
            <a:latin typeface="Optima LT"/>
            <a:ea typeface="+mj-ea"/>
            <a:cs typeface="+mj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fault Theme" id="{B5C9A066-51D9-48C5-8D6F-38A05E694ECA}" vid="{87EDACD5-5FFC-4EFA-97A3-FB0994F38A3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_Farben_manuell">
    <a:dk1>
      <a:srgbClr val="66594D"/>
    </a:dk1>
    <a:lt1>
      <a:sysClr val="window" lastClr="FFFFFF"/>
    </a:lt1>
    <a:dk2>
      <a:srgbClr val="99CC99"/>
    </a:dk2>
    <a:lt2>
      <a:srgbClr val="333333"/>
    </a:lt2>
    <a:accent1>
      <a:srgbClr val="9C1F2E"/>
    </a:accent1>
    <a:accent2>
      <a:srgbClr val="999999"/>
    </a:accent2>
    <a:accent3>
      <a:srgbClr val="3333FF"/>
    </a:accent3>
    <a:accent4>
      <a:srgbClr val="55A955"/>
    </a:accent4>
    <a:accent5>
      <a:srgbClr val="66594D"/>
    </a:accent5>
    <a:accent6>
      <a:srgbClr val="333333"/>
    </a:accent6>
    <a:hlink>
      <a:srgbClr val="D8D8D8"/>
    </a:hlink>
    <a:folHlink>
      <a:srgbClr val="800080"/>
    </a:folHlink>
  </a:clrScheme>
  <a:fontScheme name="Lupus alpha">
    <a:majorFont>
      <a:latin typeface="Optima LT"/>
      <a:ea typeface=""/>
      <a:cs typeface=""/>
    </a:majorFont>
    <a:minorFont>
      <a:latin typeface="Optima LT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Office PowerPoint</Application>
  <PresentationFormat>A4-Papier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Optima LT</vt:lpstr>
      <vt:lpstr>Optima LT Pro</vt:lpstr>
      <vt:lpstr>Symbol</vt:lpstr>
      <vt:lpstr>Wingdings</vt:lpstr>
      <vt:lpstr>Default Theme</vt:lpstr>
      <vt:lpstr>Bei steigenden Zinsen: Anleihen schwächeln, Wandelanleihen legen zu</vt:lpstr>
    </vt:vector>
  </TitlesOfParts>
  <Company>ad@work communications GmbH, www.ad-at-work.de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Lupus alpha Präsentationsvorlage</dc:title>
  <dc:creator>Alexander Kling</dc:creator>
  <cp:lastModifiedBy>Kater, Pia</cp:lastModifiedBy>
  <cp:revision>1856</cp:revision>
  <cp:lastPrinted>2017-12-01T15:29:17Z</cp:lastPrinted>
  <dcterms:created xsi:type="dcterms:W3CDTF">2009-09-22T12:31:52Z</dcterms:created>
  <dcterms:modified xsi:type="dcterms:W3CDTF">2018-02-08T07:47:11Z</dcterms:modified>
</cp:coreProperties>
</file>